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300" r:id="rId3"/>
    <p:sldId id="301" r:id="rId4"/>
    <p:sldId id="307" r:id="rId5"/>
    <p:sldId id="308" r:id="rId6"/>
    <p:sldId id="309" r:id="rId7"/>
    <p:sldId id="306" r:id="rId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734"/>
    <a:srgbClr val="86ADBE"/>
    <a:srgbClr val="B8CFD9"/>
    <a:srgbClr val="000000"/>
    <a:srgbClr val="004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4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Ujhelyi Zoltán" userId="677ace60-9559-4b21-9117-30e71c2982de" providerId="ADAL" clId="{CF1E5C8E-D67F-4C01-A660-9D1FAFF7EB95}"/>
    <pc:docChg chg="custSel modSld">
      <pc:chgData name="Dr. Ujhelyi Zoltán" userId="677ace60-9559-4b21-9117-30e71c2982de" providerId="ADAL" clId="{CF1E5C8E-D67F-4C01-A660-9D1FAFF7EB95}" dt="2026-05-28T11:23:11.329" v="3" actId="1076"/>
      <pc:docMkLst>
        <pc:docMk/>
      </pc:docMkLst>
      <pc:sldChg chg="addSp delSp modSp mod">
        <pc:chgData name="Dr. Ujhelyi Zoltán" userId="677ace60-9559-4b21-9117-30e71c2982de" providerId="ADAL" clId="{CF1E5C8E-D67F-4C01-A660-9D1FAFF7EB95}" dt="2026-05-28T11:23:11.329" v="3" actId="1076"/>
        <pc:sldMkLst>
          <pc:docMk/>
          <pc:sldMk cId="1304994049" sldId="300"/>
        </pc:sldMkLst>
        <pc:picChg chg="del">
          <ac:chgData name="Dr. Ujhelyi Zoltán" userId="677ace60-9559-4b21-9117-30e71c2982de" providerId="ADAL" clId="{CF1E5C8E-D67F-4C01-A660-9D1FAFF7EB95}" dt="2026-05-28T11:23:05.015" v="0" actId="478"/>
          <ac:picMkLst>
            <pc:docMk/>
            <pc:sldMk cId="1304994049" sldId="300"/>
            <ac:picMk id="11" creationId="{D66CC6ED-596B-5A71-22DA-0A3CB907C32D}"/>
          </ac:picMkLst>
        </pc:picChg>
        <pc:picChg chg="add mod">
          <ac:chgData name="Dr. Ujhelyi Zoltán" userId="677ace60-9559-4b21-9117-30e71c2982de" providerId="ADAL" clId="{CF1E5C8E-D67F-4C01-A660-9D1FAFF7EB95}" dt="2026-05-28T11:23:11.329" v="3" actId="1076"/>
          <ac:picMkLst>
            <pc:docMk/>
            <pc:sldMk cId="1304994049" sldId="300"/>
            <ac:picMk id="13" creationId="{BC8F47A3-5CAE-B33F-693D-A157CB420B1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71B85-BE64-4341-A4AA-770840BD4DFF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53CCE-CBC4-4D84-BBF4-D3E5A2E1283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461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FA8DEB-D961-6FB4-8880-E661A4855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86E777F5-1254-3B43-35F4-D95F6457A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A51972A-5BFA-BFE0-495B-19180A0B4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0E99B7C-C24D-E4DA-997A-B9EAA1340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BDA8782-6B92-24CC-C669-79606CE6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8802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8BA92B-8A00-6A1B-FA29-188CC2487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15683C9-2A47-E818-F13B-6F55175F6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BAE3654-8700-7C51-6EB8-E0035DC5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3725E4D-4822-3914-BD28-D805418C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2B109D9-1567-BB50-7455-752DD68F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61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5CCA274-3A63-DAF1-6B44-8D7A70BA27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EB1CEC4F-3ABE-9DE3-177B-C00857171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E5173D-E584-1E9D-DDD2-5076CBBF4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D7EE4DE-5067-A04D-79C4-C8DFDA3D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8879828-E8CD-4AA9-BDE1-2C7F21AD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0449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96D26E-57A4-4FD3-9D4F-823ACBDE9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2BDFEA-0582-417F-B570-DC5940BA2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9BF788-E76A-461F-8A46-8E76AD60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3A1FC0-D5DF-4339-85B4-BBDA06C9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8768FBB-1B8D-4A12-A546-5929C0D83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99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0435F-8AE8-4C4B-9C75-EC5CEFFE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02AE07-EB83-42B9-B6AC-82EFB79C2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0C67FD5-1A5A-49A7-B5C1-E0CCCEE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6DCD5B-FFB8-4D2F-A022-01F1C23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877F2F6-35DF-4EC6-A75C-8C006441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382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25106-EF39-49EC-A810-C7436B2D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02771D9-DBC6-4594-B6A8-811AE7C06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2A1D29D-7BDA-4559-B5E4-5EA5A652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92D22ED-A364-442B-AA12-401F2509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5755748-7BB3-43EF-943F-0150A92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5181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58B4A3E-92E4-41EF-A0D3-7EA5EC637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A3DEC2-D132-467F-A6F4-07DD1D5F1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EC223D8-2932-4337-8725-E16669A0B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E9F747-C7C1-41FE-88F6-406C19898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6FE4A25-9CFD-4F01-BF61-A7C4B7E0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C6BDA5-B6D1-45D6-8497-BA3842E7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95772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CE9DFC-0FB6-435E-B401-D66A303B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522D42-23B1-4152-8850-F41B9CD9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30030D-0BED-4701-8AC6-25E6C79C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4373A4A-E2F1-4485-A532-707FFCF6D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5F019E7F-89A3-4884-B8B9-57EB00AD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ED07A8-2FD6-4FC7-A825-CB09E9014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59E387-B884-4871-937E-6F6F683D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D775125-779B-4CAB-A578-5316C69E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712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D0323B-67C7-454B-8502-BC4DC6E6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31D38A3-5FB2-4803-8CAE-61E11CB0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FA2314C-2B16-4B0D-9EB2-163BBB2DF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401FAD1-6789-44BA-BE4B-8FDB638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1387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681D38F-5EB2-4E22-A067-DC352EF2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7FBC63F-81C8-4384-B918-52D57480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AD97C2-9D1C-4546-B72F-B2BE865D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036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DFB74D-60D5-493B-B116-D8FB86E4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C59979-41B8-4418-9D1C-7A550B12F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85B4701-CE56-48A7-8B5F-4D2C83062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98FD44E-0962-4A87-A156-40429E304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6C190A-1B8C-48DA-A33A-19EE6178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4A406CF4-F919-4FD9-AB64-654BAB25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8436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8572FB-47E4-A0FE-DB58-2067892D4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A62B80A-2AA3-70EF-2AC7-E7409FF65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D78B352-71A9-CE41-74E9-55D40B5A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414C682-91C1-5F0F-69CF-38CE528FE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17DF350-4D9C-7533-E061-D8452A12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021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EC0B36-D071-422C-81A6-4BE4E223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6E0A82E-E1A5-4BA0-9F12-573716818D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A485E2C2-3A9B-4C03-BA31-E1849705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2E723B2-1F16-48E7-B23E-99BA30F8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7BB01DB-B8BA-4BD7-8A0D-CFB8AC4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B6D9355-F69E-4F9B-991B-0DA396A5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3346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0D8FFC-663B-40CB-A5AC-9DF85B7E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4AADD14-7D7A-4FCC-9DA4-4C2F7E2F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5FDB559-66E4-4A8B-A77D-84576DBD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F50792-F174-484B-B76A-9C28EC852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404B710-F38C-4C2C-9B41-7E29632F2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71708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78FB40E-B3D3-40E0-8E38-34D703D0E5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3F5BF86-0974-48D5-9BC9-6219F5A8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747665-6152-4E29-9F9B-54444CC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28F07B3-D965-4504-B9D3-08645B4B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CCE5DD-C1CA-406D-809E-58599166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818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CC140E2-1FFC-ADE8-7AEB-1CFB356C2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9A42745-E055-5C06-4209-DC52A3F51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956E5D2-4726-819A-4DC5-A3ED0B73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02AB553-E13B-CB19-46F5-6F985ABC6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DF6AE4B-1073-E024-FCA9-886ABAC4C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198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05C0A48-22B3-C528-0C26-58ED85A9A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B4AAF1F-D750-B9F8-ECF9-3FB12B796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C05CED92-3B05-88E6-223C-3E7B8A452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DCB501D1-66D3-1B50-FA74-604EF545E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B9E3C9F-E420-2BB9-C656-79249159A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9989517-A802-54D1-26CB-2CFA499C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270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4DBC665-C0A1-E925-BB22-5ADD8584C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1A5B84A-B586-7F08-C228-6E42BF40B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DBE74B15-B624-F5E4-EF08-1191BE6D2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7A58EE05-B503-1383-2B99-B945451E0F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E5B77640-0C5B-A928-FB24-A6621D63E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1EB7E844-9ED4-8F61-499F-D7DCE2ED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AA867BAE-0BF3-0AD6-6626-64DF1FA2F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B2312CEE-DCB5-AF55-B551-0B4C40B60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34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07BAFCB-C377-E6E2-B448-423F2A25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BB01CE75-561C-79CA-8B38-528E5790F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E2364D42-93D7-022F-E3BD-E61D7C34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D2701641-235E-C74F-DD98-4B65BE0D4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7866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A9195C8-6AFD-7EAC-0B56-00016F54A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0409F1F-FDCE-E3E4-7707-1053C5F6C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E7BB523-AA3B-DCA6-4B06-6B9FACD7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102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9D41A8F-6E06-3AB7-4966-EF617250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E3D71AB-00C7-300F-72F1-CFDC8D69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5F4C777F-8339-8C8F-54A8-FBBDFCC8C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C64D070-0DAD-657C-E229-25F1612A4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E6539D4-42E6-DD5F-966E-827DE8F1C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66A4A35-01DB-A073-8001-CF39DF8C7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2258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7510D90-0E8E-C8FE-C2E8-F95459053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6201E014-8B24-6885-6575-894D2CCA4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B51244BA-12FF-D992-8E32-B1E391E1D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B872D6A-BFC0-6A15-E7D8-327716A8B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0BBD8374-EAED-1B87-5883-F56C4E066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E08BFBA-E9D9-DC14-E25F-C83E90B36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852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1AA74499-D0DB-E4F1-73DB-F8A2A7C7E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237CD87-B6A0-89C6-9552-0DACD04A2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5FD1F93-224A-9F78-8DD5-94F79C2CF3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AA9F90-E172-48BD-B858-984019AEC7B5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9AC29B-5CE2-A502-D4D1-200001734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01E0F1A-64AC-2517-20F4-42C992BCE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D60C36-A0A0-4048-88B1-8106847E4D1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580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9D14AC7-229E-4912-868E-E57422BD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CF8C4E9-0A28-4350-AE6E-B4458D833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ACDD8A6-8276-4485-9B77-4B7377250A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B015-9CA2-424C-8DE5-53A94566E027}" type="datetimeFigureOut">
              <a:rPr lang="hu-HU" smtClean="0"/>
              <a:t>2026. 05. 28.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6EF4984-7E97-49D7-8473-294364BAB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380BE58-BF49-4953-9C48-DB3E623FC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AC27-4BBD-4DCE-817D-21D91803F82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776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A képen személy, fedett pályás, ruházat, fal látható&#10;&#10;Automatikusan generált leírás">
            <a:extLst>
              <a:ext uri="{FF2B5EF4-FFF2-40B4-BE49-F238E27FC236}">
                <a16:creationId xmlns:a16="http://schemas.microsoft.com/office/drawing/2014/main" id="{988FA948-9B54-0858-D19E-0158F27CC0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34"/>
          <a:stretch/>
        </p:blipFill>
        <p:spPr>
          <a:xfrm>
            <a:off x="-9805837" y="579915"/>
            <a:ext cx="671885" cy="828470"/>
          </a:xfrm>
          <a:prstGeom prst="roundRect">
            <a:avLst/>
          </a:prstGeom>
        </p:spPr>
      </p:pic>
      <p:pic>
        <p:nvPicPr>
          <p:cNvPr id="18" name="Tartalom helye 4">
            <a:extLst>
              <a:ext uri="{FF2B5EF4-FFF2-40B4-BE49-F238E27FC236}">
                <a16:creationId xmlns:a16="http://schemas.microsoft.com/office/drawing/2014/main" id="{37A4E294-C632-8A26-06FB-A7589E0600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817243"/>
            <a:ext cx="1027904" cy="1027904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43C3D023-92AA-00BE-0BAB-C2D12AD1A695}"/>
              </a:ext>
            </a:extLst>
          </p:cNvPr>
          <p:cNvSpPr txBox="1"/>
          <p:nvPr/>
        </p:nvSpPr>
        <p:spPr>
          <a:xfrm>
            <a:off x="925117" y="5838752"/>
            <a:ext cx="488724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DEBRECENI EGYETEM</a:t>
            </a:r>
          </a:p>
          <a:p>
            <a:r>
              <a:rPr lang="hu-HU" sz="2000" dirty="0">
                <a:solidFill>
                  <a:srgbClr val="FFFFFF"/>
                </a:solidFill>
                <a:latin typeface="DINPro-Bold" panose="02000503030000020004" pitchFamily="50" charset="0"/>
              </a:rPr>
              <a:t>GYÓGYSZERÉSZTUDOMÁNYI </a:t>
            </a:r>
          </a:p>
          <a:p>
            <a:r>
              <a:rPr lang="hu-HU" dirty="0">
                <a:solidFill>
                  <a:srgbClr val="FFFFFF"/>
                </a:solidFill>
                <a:latin typeface="DINPro-Bold" panose="02000503030000020004" pitchFamily="50" charset="0"/>
              </a:rPr>
              <a:t>KAR</a:t>
            </a:r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BC8F47A3-5CAE-B33F-693D-A157CB420B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9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DD4DB5B8-F04C-0D1E-E5ED-A8BA2F5C0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EAB4ED01-91B6-6288-0F66-FDF242A611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6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F63657-BDEF-E629-F7A2-796B5E0F9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AA1CB9E-C0E9-CF9E-360C-419F41929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57BD280F-D74C-E5C3-D01D-7F7425A2F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7E14E32-F2EE-DDD1-9E4E-DDFBFC4951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5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6E7FB-9C84-0A53-034A-88495014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B2124A7-A191-4551-44C2-F322EE314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EE6AD55B-26B4-8A9C-70AE-0804E5674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6F108D15-6DEB-1CFA-7736-77096AA15A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5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D51CF3-F618-3971-6CD2-6F980815B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CF4D61-53B9-C9EB-2D02-31E123B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70F00E63-B24D-ACFD-3094-F0B670B6E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9" name="Tartalom helye 4">
            <a:extLst>
              <a:ext uri="{FF2B5EF4-FFF2-40B4-BE49-F238E27FC236}">
                <a16:creationId xmlns:a16="http://schemas.microsoft.com/office/drawing/2014/main" id="{3DC8DB10-6900-386F-24D4-0880D8619C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995" y="5602158"/>
            <a:ext cx="1149609" cy="11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08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18A23B-4C6B-4063-9B3F-02F74DDEE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50" y="2784657"/>
            <a:ext cx="10515600" cy="1325563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Befejező dia</a:t>
            </a:r>
          </a:p>
        </p:txBody>
      </p:sp>
    </p:spTree>
    <p:extLst>
      <p:ext uri="{BB962C8B-B14F-4D97-AF65-F5344CB8AC3E}">
        <p14:creationId xmlns:p14="http://schemas.microsoft.com/office/powerpoint/2010/main" val="1450841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</Words>
  <Application>Microsoft Office PowerPoint</Application>
  <PresentationFormat>Szélesvásznú</PresentationFormat>
  <Paragraphs>4</Paragraphs>
  <Slides>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2</vt:i4>
      </vt:variant>
      <vt:variant>
        <vt:lpstr>Diacímek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Calibri Light</vt:lpstr>
      <vt:lpstr>DINPro-Bold</vt:lpstr>
      <vt:lpstr>Verdana</vt:lpstr>
      <vt:lpstr>Office-téma</vt:lpstr>
      <vt:lpstr>1_Office-téma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Befejező dia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Dr. Ujhelyi Zoltán</dc:creator>
  <cp:lastModifiedBy>Dr. Ujhelyi Zoltán</cp:lastModifiedBy>
  <cp:revision>6</cp:revision>
  <dcterms:created xsi:type="dcterms:W3CDTF">2026-02-06T09:17:48Z</dcterms:created>
  <dcterms:modified xsi:type="dcterms:W3CDTF">2026-05-28T11:23:13Z</dcterms:modified>
</cp:coreProperties>
</file>